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56" r:id="rId2"/>
    <p:sldId id="365" r:id="rId3"/>
    <p:sldId id="362" r:id="rId4"/>
    <p:sldId id="355" r:id="rId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6395" autoAdjust="0"/>
  </p:normalViewPr>
  <p:slideViewPr>
    <p:cSldViewPr snapToGrid="0" snapToObjects="1">
      <p:cViewPr varScale="1">
        <p:scale>
          <a:sx n="163" d="100"/>
          <a:sy n="163" d="100"/>
        </p:scale>
        <p:origin x="1704" y="15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654" y="1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E3A43C-0605-4F08-9049-286FAA4C8E75}" type="datetimeFigureOut">
              <a:rPr lang="es-ES" smtClean="0"/>
              <a:t>11/08/2023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312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654" y="8830312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0D755-FDEF-4633-8184-49E91DC7B08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422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654" y="1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37922-F479-46BB-B7DD-6CC74C0FEB3F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880" y="4473813"/>
            <a:ext cx="5608640" cy="36605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0312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654" y="8830312"/>
            <a:ext cx="3037146" cy="4660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49188-1A3C-4C4D-B0F1-15F1B6B2B6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57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0D195-B082-4C5B-8E46-06188718B401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Ramon Malheiros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82176-A547-F94B-AC51-D6E9C882C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4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1CD72-3845-4CF1-B761-CE347779AB3E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Ramon Malheiros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610A8-B29A-B34A-A0B5-3DF26A2EB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9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77951-B81F-49B7-8FF1-AA14CB7D9E9E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Ramon Malheiros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D0221-73D0-6245-9CCD-73A1D8FCB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1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5AEB33-21C2-4312-838F-2B18F390E8AC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Ramon Malheiros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2C605-4958-CF43-AA48-80339EFDB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D6516A-C9F1-4894-81EA-BF5E0FD27A67}" type="datetime1">
              <a:rPr lang="en-US" smtClean="0"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Ramon Malheiros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6BD0F-ABBC-C14D-BC96-77BE126A7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8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8500"/>
            <a:ext cx="4038600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8500"/>
            <a:ext cx="4038600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8F941-470D-45CA-A05F-F9B07D0A6A88}" type="datetime1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Ramon Malheiros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5E9FC-F6D5-0349-BBED-EA7D7A9BC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6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EA70C-6C3E-47B1-AD1E-09239F72BA89}" type="datetime1">
              <a:rPr lang="en-US" smtClean="0"/>
              <a:t>8/11/2023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Ramon Malheiros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B94E0-5E06-6D42-A41D-50D581B40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9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8F46F-2883-409B-81EC-3FE0EE3B8380}" type="datetime1">
              <a:rPr lang="en-US" smtClean="0"/>
              <a:t>8/11/2023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Ramon Malheiros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B7D4D-4E81-5B40-91F6-CF14C25F8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8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8F25F-6D1A-42F1-9A2C-D637C9407C51}" type="datetime1">
              <a:rPr lang="en-US" smtClean="0"/>
              <a:t>8/11/2023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Ramon Malheiros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B2FA7-4FDB-5643-811E-7991DEE50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0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68C58-E0DD-4A8A-848D-B1E1B1DA32E9}" type="datetime1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Ramon Malheiros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D8B14-AE1E-054C-8668-93D0F0400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0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9E981-E1AE-474C-9E56-9A2221284961}" type="datetime1">
              <a:rPr lang="en-US" smtClean="0"/>
              <a:t>8/11/2023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Dr. Ramon Malheiros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F0004-A563-C64B-9FAD-6198662E1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0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file://localhost/Users/mpquinla/Desktop/ncstate-cals-stationery/CALS-Prestage-powerpoint-Header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00113"/>
            <a:ext cx="8229600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Headline Line One</a:t>
            </a:r>
            <a:br>
              <a:rPr lang="en-US" dirty="0"/>
            </a:br>
            <a:r>
              <a:rPr lang="en-US" dirty="0"/>
              <a:t>Headline Line Two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3022600"/>
            <a:ext cx="8229600" cy="310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7469BA6-1A86-4694-A92D-297C621EFD9C}" type="datetime1">
              <a:rPr lang="en-US" smtClean="0"/>
              <a:t>8/11/2023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Dr. Ramon Malheiros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F7D53D-272A-624E-BE3D-99D13E2B4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3" name="CALS-Prestage-powerpoint-Header.png" descr="/Users/mpquinla/Desktop/ncstate-cals-stationery/CALS-Prestage-powerpoint-Header.png"/>
          <p:cNvPicPr>
            <a:picLocks noChangeAspect="1"/>
          </p:cNvPicPr>
          <p:nvPr userDrawn="1"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572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NC.Breeder.Hatchery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Ross - 708 - Ross - Broiler Breeder - Broiler Breeder by ...">
            <a:extLst>
              <a:ext uri="{FF2B5EF4-FFF2-40B4-BE49-F238E27FC236}">
                <a16:creationId xmlns:a16="http://schemas.microsoft.com/office/drawing/2014/main" id="{3F332978-4C49-4106-AD3B-3C975174F4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82" r="19415" b="9198"/>
          <a:stretch/>
        </p:blipFill>
        <p:spPr bwMode="auto">
          <a:xfrm>
            <a:off x="6441539" y="1843450"/>
            <a:ext cx="2606953" cy="289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7786" y="1320019"/>
            <a:ext cx="5617283" cy="435727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FBBC432-3111-4A88-857F-0CB7D58E0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115" y="127949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49" name="Picture 1" descr="A picture containing standing, black, day&#10;&#10;Description automatically generated">
            <a:extLst>
              <a:ext uri="{FF2B5EF4-FFF2-40B4-BE49-F238E27FC236}">
                <a16:creationId xmlns:a16="http://schemas.microsoft.com/office/drawing/2014/main" id="{09AC8537-C966-452E-92BD-8C416BB5A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95" y="5241956"/>
            <a:ext cx="1424270" cy="1372163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4EDF0431-F2D7-44F5-86C4-874E56F59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418" y="512322"/>
            <a:ext cx="843746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WELCOME TO THE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NORTH CAROLINA BROILER BREEDER AND HATCHERY MANAGEMENT CONFERENCE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3281ED-2093-41BA-A3B3-FB538C1981A9}"/>
              </a:ext>
            </a:extLst>
          </p:cNvPr>
          <p:cNvSpPr txBox="1"/>
          <p:nvPr/>
        </p:nvSpPr>
        <p:spPr>
          <a:xfrm>
            <a:off x="602745" y="2085999"/>
            <a:ext cx="8910370" cy="787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43843" y="2085999"/>
            <a:ext cx="4916634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0000"/>
                </a:solidFill>
                <a:latin typeface="CIDFont+F6"/>
              </a:rPr>
              <a:t>October </a:t>
            </a:r>
            <a:r>
              <a:rPr lang="en-US" sz="3200" dirty="0" smtClean="0">
                <a:solidFill>
                  <a:srgbClr val="000000"/>
                </a:solidFill>
                <a:latin typeface="CIDFont+F6"/>
              </a:rPr>
              <a:t>25 </a:t>
            </a:r>
            <a:r>
              <a:rPr lang="en-US" sz="3200" dirty="0">
                <a:solidFill>
                  <a:srgbClr val="000000"/>
                </a:solidFill>
                <a:latin typeface="CIDFont+F6"/>
              </a:rPr>
              <a:t>&amp; </a:t>
            </a:r>
            <a:r>
              <a:rPr lang="en-US" sz="3200" dirty="0" smtClean="0">
                <a:solidFill>
                  <a:srgbClr val="000000"/>
                </a:solidFill>
                <a:latin typeface="CIDFont+F6"/>
              </a:rPr>
              <a:t>26, 2023</a:t>
            </a:r>
          </a:p>
          <a:p>
            <a:pPr algn="ctr"/>
            <a:endParaRPr lang="en-US" sz="2400" dirty="0">
              <a:solidFill>
                <a:srgbClr val="000000"/>
              </a:solidFill>
              <a:latin typeface="CIDFont+F6"/>
            </a:endParaRPr>
          </a:p>
          <a:p>
            <a:pPr algn="ctr"/>
            <a:r>
              <a:rPr lang="en-US" sz="2800" b="1" dirty="0">
                <a:solidFill>
                  <a:srgbClr val="00B050"/>
                </a:solidFill>
                <a:latin typeface="CIDFont+F3"/>
              </a:rPr>
              <a:t>Iredell County Agricultural</a:t>
            </a:r>
          </a:p>
          <a:p>
            <a:pPr algn="ctr"/>
            <a:r>
              <a:rPr lang="en-US" sz="2800" b="1" dirty="0">
                <a:solidFill>
                  <a:srgbClr val="00B050"/>
                </a:solidFill>
                <a:latin typeface="CIDFont+F3"/>
              </a:rPr>
              <a:t>Resource Center</a:t>
            </a:r>
          </a:p>
          <a:p>
            <a:pPr algn="ctr"/>
            <a:r>
              <a:rPr lang="en-US" sz="2800" b="1" dirty="0">
                <a:solidFill>
                  <a:srgbClr val="00B050"/>
                </a:solidFill>
                <a:latin typeface="CIDFont+F3"/>
              </a:rPr>
              <a:t>444 Bristol Drive</a:t>
            </a:r>
          </a:p>
          <a:p>
            <a:pPr algn="ctr"/>
            <a:r>
              <a:rPr lang="en-US" sz="2800" b="1" dirty="0">
                <a:solidFill>
                  <a:srgbClr val="00B050"/>
                </a:solidFill>
                <a:latin typeface="CIDFont+F3"/>
              </a:rPr>
              <a:t>Statesville, North </a:t>
            </a:r>
            <a:r>
              <a:rPr lang="en-US" sz="2800" b="1" dirty="0" smtClean="0">
                <a:solidFill>
                  <a:srgbClr val="00B050"/>
                </a:solidFill>
                <a:latin typeface="CIDFont+F3"/>
              </a:rPr>
              <a:t>Carolina</a:t>
            </a:r>
          </a:p>
          <a:p>
            <a:pPr algn="ctr"/>
            <a:endParaRPr lang="en-US" sz="2400" dirty="0">
              <a:solidFill>
                <a:srgbClr val="CD0000"/>
              </a:solidFill>
              <a:latin typeface="CIDFont+F3"/>
            </a:endParaRPr>
          </a:p>
          <a:p>
            <a:pPr algn="ctr"/>
            <a:r>
              <a:rPr lang="en-US" sz="2400" dirty="0">
                <a:solidFill>
                  <a:srgbClr val="0070C0"/>
                </a:solidFill>
                <a:latin typeface="CIDFont+F3"/>
              </a:rPr>
              <a:t>Sponsored by: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CIDFont+F3"/>
              </a:rPr>
              <a:t>NC Breeder</a:t>
            </a:r>
            <a:r>
              <a:rPr lang="en-US" dirty="0">
                <a:solidFill>
                  <a:srgbClr val="000000"/>
                </a:solidFill>
                <a:latin typeface="CIDFont+F4"/>
              </a:rPr>
              <a:t>-</a:t>
            </a:r>
            <a:r>
              <a:rPr lang="en-US" dirty="0">
                <a:solidFill>
                  <a:srgbClr val="000000"/>
                </a:solidFill>
                <a:latin typeface="CIDFont+F3"/>
              </a:rPr>
              <a:t>Hatchery Association, </a:t>
            </a:r>
            <a:r>
              <a:rPr lang="en-US" dirty="0" smtClean="0">
                <a:solidFill>
                  <a:srgbClr val="000000"/>
                </a:solidFill>
                <a:latin typeface="CIDFont+F3"/>
              </a:rPr>
              <a:t>in </a:t>
            </a:r>
            <a:r>
              <a:rPr lang="en-US" dirty="0">
                <a:solidFill>
                  <a:srgbClr val="000000"/>
                </a:solidFill>
                <a:latin typeface="CIDFont+F3"/>
              </a:rPr>
              <a:t>collaboration with the Prestage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CIDFont+F3"/>
              </a:rPr>
              <a:t>Department of Poultry Science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CIDFont+F3"/>
              </a:rPr>
              <a:t>of NC State </a:t>
            </a:r>
            <a:r>
              <a:rPr lang="en-US" dirty="0" smtClean="0">
                <a:solidFill>
                  <a:srgbClr val="000000"/>
                </a:solidFill>
                <a:latin typeface="CIDFont+F3"/>
              </a:rPr>
              <a:t>University.</a:t>
            </a:r>
            <a:endParaRPr lang="en-US" dirty="0"/>
          </a:p>
        </p:txBody>
      </p:sp>
      <p:pic>
        <p:nvPicPr>
          <p:cNvPr id="1026" name="Picture 2" descr="Prestage Department of Poultry Science Begins Search for Next Department  Head | Prestage Department of Poultry Science | NC State Universit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862" y="4708586"/>
            <a:ext cx="2452810" cy="1798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132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4798" t="8452" r="10190" b="-253"/>
          <a:stretch/>
        </p:blipFill>
        <p:spPr>
          <a:xfrm rot="10800000" flipH="1">
            <a:off x="5067002" y="1026610"/>
            <a:ext cx="3933093" cy="5101272"/>
          </a:xfrm>
          <a:prstGeom prst="rect">
            <a:avLst/>
          </a:prstGeom>
        </p:spPr>
      </p:pic>
      <p:pic>
        <p:nvPicPr>
          <p:cNvPr id="11" name="Picture 2" descr="Chicken, hen bird. Poultry, broiler, farm animal feeding. Vintage Easter  card. Egg packaging design. Realistic sketch, line, silhouette, engraving  illustration. Stock Vector Image by ©Bravoart #422254982">
            <a:extLst>
              <a:ext uri="{FF2B5EF4-FFF2-40B4-BE49-F238E27FC236}">
                <a16:creationId xmlns:a16="http://schemas.microsoft.com/office/drawing/2014/main" id="{2F78FAC6-82EF-43E4-9087-EAC28C70CEB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8" t="3724" r="4496" b="20119"/>
          <a:stretch/>
        </p:blipFill>
        <p:spPr bwMode="auto">
          <a:xfrm>
            <a:off x="241891" y="3577246"/>
            <a:ext cx="5762634" cy="2143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7786" y="1320019"/>
            <a:ext cx="5617283" cy="435727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FBBC432-3111-4A88-857F-0CB7D58E0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115" y="127949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EDF0431-F2D7-44F5-86C4-874E56F59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746" y="843723"/>
            <a:ext cx="4736285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WELCOME TO THE </a:t>
            </a:r>
            <a:r>
              <a:rPr kumimoji="0" lang="en-US" altLang="en-US" sz="20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NORTH CAROLINA BROILER BREEDER AND HATCHERY MANAGEMENT CONFERENCE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3281ED-2093-41BA-A3B3-FB538C1981A9}"/>
              </a:ext>
            </a:extLst>
          </p:cNvPr>
          <p:cNvSpPr txBox="1"/>
          <p:nvPr/>
        </p:nvSpPr>
        <p:spPr>
          <a:xfrm>
            <a:off x="184557" y="2388964"/>
            <a:ext cx="8910370" cy="787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8634" y="2296788"/>
            <a:ext cx="461755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CIDFont+F6"/>
              </a:rPr>
              <a:t>Meeting will be held </a:t>
            </a:r>
            <a:r>
              <a:rPr lang="en-US" sz="2800" dirty="0" smtClean="0">
                <a:solidFill>
                  <a:srgbClr val="0070C0"/>
                </a:solidFill>
                <a:latin typeface="CIDFont+F6"/>
              </a:rPr>
              <a:t>at the</a:t>
            </a:r>
            <a:endParaRPr lang="en-US" sz="2800" dirty="0">
              <a:solidFill>
                <a:srgbClr val="0070C0"/>
              </a:solidFill>
              <a:latin typeface="CIDFont+F6"/>
            </a:endParaRPr>
          </a:p>
          <a:p>
            <a:pPr algn="ctr"/>
            <a:r>
              <a:rPr lang="en-US" sz="2800" dirty="0">
                <a:solidFill>
                  <a:srgbClr val="0070C0"/>
                </a:solidFill>
                <a:latin typeface="CIDFont+F6"/>
              </a:rPr>
              <a:t>Iredell County Agricultural</a:t>
            </a:r>
          </a:p>
          <a:p>
            <a:pPr algn="ctr"/>
            <a:r>
              <a:rPr lang="en-US" sz="2800" dirty="0">
                <a:solidFill>
                  <a:srgbClr val="0070C0"/>
                </a:solidFill>
                <a:latin typeface="CIDFont+F6"/>
              </a:rPr>
              <a:t>Resource </a:t>
            </a:r>
            <a:r>
              <a:rPr lang="en-US" sz="2800" dirty="0" smtClean="0">
                <a:solidFill>
                  <a:srgbClr val="0070C0"/>
                </a:solidFill>
                <a:latin typeface="CIDFont+F6"/>
              </a:rPr>
              <a:t>Center.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46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7786" y="1320019"/>
            <a:ext cx="5617283" cy="435727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algn="ctr"/>
            <a:endParaRPr lang="en-U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FBBC432-3111-4A88-857F-0CB7D58E0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115" y="127949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49" name="Picture 1" descr="A picture containing standing, black, day&#10;&#10;Description automatically generated">
            <a:extLst>
              <a:ext uri="{FF2B5EF4-FFF2-40B4-BE49-F238E27FC236}">
                <a16:creationId xmlns:a16="http://schemas.microsoft.com/office/drawing/2014/main" id="{09AC8537-C966-452E-92BD-8C416BB5A3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10" y="4624939"/>
            <a:ext cx="2317860" cy="2233061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4EDF0431-F2D7-44F5-86C4-874E56F59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418" y="659559"/>
            <a:ext cx="843746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WELCOME TO THE 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 </a:t>
            </a: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NORTH CAROLINA BROILER BREEDER AND HATCHERY MANAGEMENT CONFERENCE</a:t>
            </a:r>
            <a:endParaRPr kumimoji="0" lang="en-US" altLang="en-US" sz="36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" name="Picture 1" descr="A picture containing standing, black, day&#10;&#10;Description automatically generated">
            <a:extLst>
              <a:ext uri="{FF2B5EF4-FFF2-40B4-BE49-F238E27FC236}">
                <a16:creationId xmlns:a16="http://schemas.microsoft.com/office/drawing/2014/main" id="{6B3DC1C0-CE53-41ED-9763-1DBE9E30D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95220" y="4506631"/>
            <a:ext cx="2644866" cy="2351369"/>
          </a:xfrm>
          <a:prstGeom prst="rect">
            <a:avLst/>
          </a:prstGeom>
          <a:solidFill>
            <a:srgbClr val="FF0000"/>
          </a:solidFill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73281ED-2093-41BA-A3B3-FB538C1981A9}"/>
              </a:ext>
            </a:extLst>
          </p:cNvPr>
          <p:cNvSpPr txBox="1"/>
          <p:nvPr/>
        </p:nvSpPr>
        <p:spPr>
          <a:xfrm>
            <a:off x="551957" y="3401297"/>
            <a:ext cx="8910370" cy="787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 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8585" y="1757514"/>
            <a:ext cx="7889357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0070C0"/>
                </a:solidFill>
                <a:latin typeface="CIDFont+F6"/>
              </a:rPr>
              <a:t>Hotel and Hospitality </a:t>
            </a:r>
            <a:r>
              <a:rPr lang="en-US" sz="2800" dirty="0" smtClean="0">
                <a:solidFill>
                  <a:srgbClr val="0070C0"/>
                </a:solidFill>
                <a:latin typeface="CIDFont+F6"/>
              </a:rPr>
              <a:t>Information</a:t>
            </a:r>
          </a:p>
          <a:p>
            <a:pPr algn="ctr"/>
            <a:endParaRPr lang="en-US" sz="2800" dirty="0">
              <a:solidFill>
                <a:srgbClr val="0070C0"/>
              </a:solidFill>
              <a:latin typeface="CIDFont+F6"/>
            </a:endParaRPr>
          </a:p>
          <a:p>
            <a:pPr algn="ctr"/>
            <a:r>
              <a:rPr lang="en-US" sz="2400" dirty="0">
                <a:latin typeface="CIDFont+F3"/>
              </a:rPr>
              <a:t>This year the Wednesday Evening Hospitality</a:t>
            </a:r>
          </a:p>
          <a:p>
            <a:pPr algn="ctr"/>
            <a:r>
              <a:rPr lang="en-US" sz="2400" dirty="0">
                <a:latin typeface="CIDFont+F3"/>
              </a:rPr>
              <a:t>will be held at the </a:t>
            </a:r>
            <a:r>
              <a:rPr lang="en-US" sz="2400" u="sng" dirty="0" smtClean="0">
                <a:latin typeface="CIDFont+F3"/>
              </a:rPr>
              <a:t>Fairfield Inn &amp; Suites by Marriott</a:t>
            </a:r>
            <a:r>
              <a:rPr lang="en-US" sz="2400" dirty="0" smtClean="0">
                <a:latin typeface="CIDFont+F3"/>
              </a:rPr>
              <a:t>,</a:t>
            </a:r>
          </a:p>
          <a:p>
            <a:pPr algn="ctr"/>
            <a:r>
              <a:rPr lang="en-US" sz="2400" dirty="0" smtClean="0">
                <a:latin typeface="CIDFont+F3"/>
              </a:rPr>
              <a:t> </a:t>
            </a:r>
            <a:r>
              <a:rPr lang="en-US" sz="2400" dirty="0" smtClean="0">
                <a:latin typeface="CIDFont+F3"/>
              </a:rPr>
              <a:t>1243 </a:t>
            </a:r>
            <a:r>
              <a:rPr lang="en-US" sz="2400" dirty="0" err="1" smtClean="0">
                <a:latin typeface="CIDFont+F3"/>
              </a:rPr>
              <a:t>Tonewood</a:t>
            </a:r>
            <a:r>
              <a:rPr lang="en-US" sz="2400" dirty="0" smtClean="0">
                <a:latin typeface="CIDFont+F3"/>
              </a:rPr>
              <a:t> Street, Statesville, NC 28677</a:t>
            </a:r>
            <a:r>
              <a:rPr lang="en-US" sz="2400" dirty="0" smtClean="0">
                <a:latin typeface="CIDFont+F3"/>
              </a:rPr>
              <a:t>, </a:t>
            </a:r>
            <a:endParaRPr lang="en-US" sz="2400" dirty="0" smtClean="0">
              <a:latin typeface="CIDFont+F3"/>
            </a:endParaRPr>
          </a:p>
          <a:p>
            <a:pPr algn="ctr"/>
            <a:r>
              <a:rPr lang="en-US" sz="2400" dirty="0" smtClean="0">
                <a:latin typeface="CIDFont+F3"/>
              </a:rPr>
              <a:t>(704) 818-2850</a:t>
            </a:r>
            <a:endParaRPr lang="en-US" sz="2400" dirty="0">
              <a:latin typeface="CIDFont+F3"/>
            </a:endParaRPr>
          </a:p>
        </p:txBody>
      </p:sp>
      <p:pic>
        <p:nvPicPr>
          <p:cNvPr id="1026" name="Picture 2" descr="Home - Tourism and Hospitality guide - LibGuides at Technological  University of Dublin - Libra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394" y="4402015"/>
            <a:ext cx="3137513" cy="209036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30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7786" y="1320019"/>
            <a:ext cx="5617283" cy="435727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E3F423E-F8E1-40F8-90CF-6052D3189DF6}"/>
              </a:ext>
            </a:extLst>
          </p:cNvPr>
          <p:cNvSpPr txBox="1"/>
          <p:nvPr/>
        </p:nvSpPr>
        <p:spPr>
          <a:xfrm>
            <a:off x="164857" y="612829"/>
            <a:ext cx="8598715" cy="367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12829"/>
            <a:ext cx="9037674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smtClean="0">
                <a:solidFill>
                  <a:srgbClr val="CD0000"/>
                </a:solidFill>
                <a:latin typeface="CIDFont+F6"/>
              </a:rPr>
              <a:t>A </a:t>
            </a:r>
            <a:r>
              <a:rPr lang="pt-BR" sz="1600" dirty="0">
                <a:solidFill>
                  <a:srgbClr val="CD0000"/>
                </a:solidFill>
                <a:latin typeface="CIDFont+F6"/>
              </a:rPr>
              <a:t>d v a n c e R e g i s t r a t i o n</a:t>
            </a:r>
          </a:p>
          <a:p>
            <a:r>
              <a:rPr lang="pt-BR" sz="1600" dirty="0">
                <a:solidFill>
                  <a:srgbClr val="CD0000"/>
                </a:solidFill>
                <a:latin typeface="CIDFont+F6"/>
              </a:rPr>
              <a:t>N o r t h C a r o l i n a B r o i l e r B r e e d e r &amp; H a t c h e r y M a n a g e me n t C o n f e r e n c e</a:t>
            </a:r>
          </a:p>
          <a:p>
            <a:r>
              <a:rPr lang="pt-BR" dirty="0">
                <a:solidFill>
                  <a:srgbClr val="000000"/>
                </a:solidFill>
                <a:latin typeface="CIDFont+F3"/>
              </a:rPr>
              <a:t>I r e d e l l C o u n t y A g r i c u l t u r a l R e s o u r c e C e n t e r , 4 4 4 B r i s t o l D r i v e , S t a t e s v i l l e , N C 2 8 6 7 </a:t>
            </a:r>
            <a:r>
              <a:rPr lang="pt-BR" dirty="0" smtClean="0">
                <a:solidFill>
                  <a:srgbClr val="000000"/>
                </a:solidFill>
                <a:latin typeface="CIDFont+F3"/>
              </a:rPr>
              <a:t>7  O </a:t>
            </a:r>
            <a:r>
              <a:rPr lang="pt-BR" dirty="0">
                <a:solidFill>
                  <a:srgbClr val="000000"/>
                </a:solidFill>
                <a:latin typeface="CIDFont+F3"/>
              </a:rPr>
              <a:t>c t o b e r 2 </a:t>
            </a:r>
            <a:r>
              <a:rPr lang="pt-BR" dirty="0" smtClean="0">
                <a:solidFill>
                  <a:srgbClr val="000000"/>
                </a:solidFill>
                <a:latin typeface="CIDFont+F3"/>
              </a:rPr>
              <a:t>5 </a:t>
            </a:r>
            <a:r>
              <a:rPr lang="pt-BR" dirty="0">
                <a:solidFill>
                  <a:srgbClr val="000000"/>
                </a:solidFill>
                <a:latin typeface="CIDFont+F3"/>
              </a:rPr>
              <a:t>&amp; 2 </a:t>
            </a:r>
            <a:r>
              <a:rPr lang="pt-BR" dirty="0" smtClean="0">
                <a:solidFill>
                  <a:srgbClr val="000000"/>
                </a:solidFill>
                <a:latin typeface="CIDFont+F3"/>
              </a:rPr>
              <a:t>6 </a:t>
            </a:r>
            <a:r>
              <a:rPr lang="pt-BR" dirty="0">
                <a:solidFill>
                  <a:srgbClr val="000000"/>
                </a:solidFill>
                <a:latin typeface="CIDFont+F3"/>
              </a:rPr>
              <a:t>, 2 0 2 </a:t>
            </a:r>
            <a:r>
              <a:rPr lang="pt-BR" dirty="0" smtClean="0">
                <a:solidFill>
                  <a:srgbClr val="000000"/>
                </a:solidFill>
                <a:latin typeface="CIDFont+F3"/>
              </a:rPr>
              <a:t>3</a:t>
            </a:r>
            <a:endParaRPr lang="pt-BR" dirty="0">
              <a:solidFill>
                <a:srgbClr val="000000"/>
              </a:solidFill>
              <a:latin typeface="CIDFont+F3"/>
            </a:endParaRPr>
          </a:p>
          <a:p>
            <a:endParaRPr lang="pt-BR" dirty="0" smtClean="0">
              <a:solidFill>
                <a:srgbClr val="000000"/>
              </a:solidFill>
              <a:latin typeface="CIDFont+F3"/>
            </a:endParaRPr>
          </a:p>
          <a:p>
            <a:r>
              <a:rPr lang="pt-BR" dirty="0" smtClean="0">
                <a:solidFill>
                  <a:srgbClr val="000000"/>
                </a:solidFill>
                <a:latin typeface="CIDFont+F3"/>
              </a:rPr>
              <a:t>N a m e _ </a:t>
            </a:r>
            <a:r>
              <a:rPr lang="pt-BR" dirty="0">
                <a:solidFill>
                  <a:srgbClr val="000000"/>
                </a:solidFill>
                <a:latin typeface="CIDFont+F3"/>
              </a:rPr>
              <a:t>_ _ _ _ _ _ _ _ _ _ _ _ _ _ _ _ _ </a:t>
            </a:r>
            <a:r>
              <a:rPr lang="pt-BR" dirty="0" smtClean="0">
                <a:solidFill>
                  <a:srgbClr val="000000"/>
                </a:solidFill>
                <a:latin typeface="CIDFont+F3"/>
              </a:rPr>
              <a:t>_ </a:t>
            </a:r>
            <a:r>
              <a:rPr lang="pt-BR" dirty="0">
                <a:solidFill>
                  <a:srgbClr val="000000"/>
                </a:solidFill>
                <a:latin typeface="CIDFont+F3"/>
              </a:rPr>
              <a:t>_ _ _ _ _ _ T i t l e _ _ </a:t>
            </a:r>
            <a:r>
              <a:rPr lang="pt-BR" dirty="0" smtClean="0">
                <a:solidFill>
                  <a:srgbClr val="000000"/>
                </a:solidFill>
                <a:latin typeface="CIDFont+F3"/>
              </a:rPr>
              <a:t>_ </a:t>
            </a:r>
            <a:r>
              <a:rPr lang="pt-BR" dirty="0">
                <a:solidFill>
                  <a:srgbClr val="000000"/>
                </a:solidFill>
                <a:latin typeface="CIDFont+F3"/>
              </a:rPr>
              <a:t>_ _ _ _ _ _ _ _ _ _</a:t>
            </a:r>
          </a:p>
          <a:p>
            <a:endParaRPr lang="pt-BR" dirty="0" smtClean="0">
              <a:solidFill>
                <a:srgbClr val="000000"/>
              </a:solidFill>
              <a:latin typeface="CIDFont+F3"/>
            </a:endParaRPr>
          </a:p>
          <a:p>
            <a:r>
              <a:rPr lang="pt-BR" dirty="0" smtClean="0">
                <a:solidFill>
                  <a:srgbClr val="000000"/>
                </a:solidFill>
                <a:latin typeface="CIDFont+F3"/>
              </a:rPr>
              <a:t>C </a:t>
            </a:r>
            <a:r>
              <a:rPr lang="pt-BR" dirty="0">
                <a:solidFill>
                  <a:srgbClr val="000000"/>
                </a:solidFill>
                <a:latin typeface="CIDFont+F3"/>
              </a:rPr>
              <a:t>o m p a n y _ _ _ _ </a:t>
            </a:r>
            <a:r>
              <a:rPr lang="pt-BR" dirty="0" smtClean="0">
                <a:solidFill>
                  <a:srgbClr val="000000"/>
                </a:solidFill>
                <a:latin typeface="CIDFont+F3"/>
              </a:rPr>
              <a:t> </a:t>
            </a:r>
            <a:r>
              <a:rPr lang="pt-BR" dirty="0">
                <a:solidFill>
                  <a:srgbClr val="000000"/>
                </a:solidFill>
                <a:latin typeface="CIDFont+F3"/>
              </a:rPr>
              <a:t>_ _ _ _ </a:t>
            </a:r>
            <a:r>
              <a:rPr lang="pt-BR" dirty="0" smtClean="0">
                <a:solidFill>
                  <a:srgbClr val="000000"/>
                </a:solidFill>
                <a:latin typeface="CIDFont+F3"/>
              </a:rPr>
              <a:t>__ </a:t>
            </a:r>
            <a:r>
              <a:rPr lang="pt-BR" dirty="0">
                <a:solidFill>
                  <a:srgbClr val="000000"/>
                </a:solidFill>
                <a:latin typeface="CIDFont+F3"/>
              </a:rPr>
              <a:t>_ _ _ _ _ _ E </a:t>
            </a:r>
            <a:r>
              <a:rPr lang="pt-BR" dirty="0">
                <a:solidFill>
                  <a:srgbClr val="000000"/>
                </a:solidFill>
                <a:latin typeface="CIDFont+F4"/>
              </a:rPr>
              <a:t>- </a:t>
            </a:r>
            <a:r>
              <a:rPr lang="pt-BR" dirty="0">
                <a:solidFill>
                  <a:srgbClr val="000000"/>
                </a:solidFill>
                <a:latin typeface="CIDFont+F3"/>
              </a:rPr>
              <a:t>ma i l _ </a:t>
            </a:r>
            <a:r>
              <a:rPr lang="pt-BR" dirty="0" smtClean="0">
                <a:solidFill>
                  <a:srgbClr val="000000"/>
                </a:solidFill>
                <a:latin typeface="CIDFont+F3"/>
              </a:rPr>
              <a:t>_ </a:t>
            </a:r>
            <a:r>
              <a:rPr lang="pt-BR" dirty="0">
                <a:solidFill>
                  <a:srgbClr val="000000"/>
                </a:solidFill>
                <a:latin typeface="CIDFont+F3"/>
              </a:rPr>
              <a:t>_ _ _ _ _ _ _ _ _ _ _ _ _ _ _ </a:t>
            </a:r>
            <a:r>
              <a:rPr lang="pt-BR" dirty="0" smtClean="0">
                <a:solidFill>
                  <a:srgbClr val="000000"/>
                </a:solidFill>
                <a:latin typeface="CIDFont+F3"/>
              </a:rPr>
              <a:t>_</a:t>
            </a:r>
          </a:p>
          <a:p>
            <a:endParaRPr lang="pt-BR" dirty="0" smtClean="0">
              <a:solidFill>
                <a:srgbClr val="000000"/>
              </a:solidFill>
              <a:latin typeface="CIDFont+F3"/>
            </a:endParaRPr>
          </a:p>
          <a:p>
            <a:r>
              <a:rPr lang="pt-BR" dirty="0" smtClean="0">
                <a:solidFill>
                  <a:srgbClr val="000000"/>
                </a:solidFill>
                <a:latin typeface="CIDFont+F3"/>
              </a:rPr>
              <a:t>A d d r e s s _ _ _ _ _ _ _ _ _ _ _ _ _ _ _ _ _ _ _ _ C i t y _ _  _ _ _ _ _ _ _ _ _ _ _ _</a:t>
            </a:r>
          </a:p>
          <a:p>
            <a:endParaRPr lang="pt-BR" dirty="0" smtClean="0">
              <a:solidFill>
                <a:srgbClr val="000000"/>
              </a:solidFill>
              <a:latin typeface="CIDFont+F3"/>
            </a:endParaRPr>
          </a:p>
          <a:p>
            <a:r>
              <a:rPr lang="pt-BR" dirty="0" smtClean="0">
                <a:solidFill>
                  <a:srgbClr val="000000"/>
                </a:solidFill>
                <a:latin typeface="CIDFont+F3"/>
              </a:rPr>
              <a:t>S </a:t>
            </a:r>
            <a:r>
              <a:rPr lang="pt-BR" dirty="0">
                <a:solidFill>
                  <a:srgbClr val="000000"/>
                </a:solidFill>
                <a:latin typeface="CIDFont+F3"/>
              </a:rPr>
              <a:t>t a t e _ _ _ _ </a:t>
            </a:r>
            <a:r>
              <a:rPr lang="pt-BR" dirty="0" smtClean="0">
                <a:solidFill>
                  <a:srgbClr val="000000"/>
                </a:solidFill>
                <a:latin typeface="CIDFont+F3"/>
              </a:rPr>
              <a:t>_ </a:t>
            </a:r>
            <a:r>
              <a:rPr lang="pt-BR" dirty="0">
                <a:solidFill>
                  <a:srgbClr val="000000"/>
                </a:solidFill>
                <a:latin typeface="CIDFont+F3"/>
              </a:rPr>
              <a:t>Z i p C o d e _ _ </a:t>
            </a:r>
            <a:r>
              <a:rPr lang="pt-BR" dirty="0" smtClean="0">
                <a:solidFill>
                  <a:srgbClr val="000000"/>
                </a:solidFill>
                <a:latin typeface="CIDFont+F3"/>
              </a:rPr>
              <a:t> </a:t>
            </a:r>
            <a:r>
              <a:rPr lang="pt-BR" dirty="0">
                <a:solidFill>
                  <a:srgbClr val="000000"/>
                </a:solidFill>
                <a:latin typeface="CIDFont+F3"/>
              </a:rPr>
              <a:t>_ _ _ _ _ _ P h o n e _ </a:t>
            </a:r>
            <a:r>
              <a:rPr lang="pt-BR" dirty="0" smtClean="0">
                <a:solidFill>
                  <a:srgbClr val="000000"/>
                </a:solidFill>
                <a:latin typeface="CIDFont+F3"/>
              </a:rPr>
              <a:t>_ </a:t>
            </a:r>
            <a:r>
              <a:rPr lang="pt-BR" dirty="0">
                <a:solidFill>
                  <a:srgbClr val="000000"/>
                </a:solidFill>
                <a:latin typeface="CIDFont+F3"/>
              </a:rPr>
              <a:t>_ _ _ _ _ _ _ _ _ _ _ _ _ _ </a:t>
            </a:r>
            <a:r>
              <a:rPr lang="pt-BR" dirty="0" smtClean="0">
                <a:solidFill>
                  <a:srgbClr val="000000"/>
                </a:solidFill>
                <a:latin typeface="CIDFont+F3"/>
              </a:rPr>
              <a:t>_</a:t>
            </a:r>
            <a:endParaRPr lang="pt-BR" dirty="0">
              <a:solidFill>
                <a:srgbClr val="000000"/>
              </a:solidFill>
              <a:latin typeface="CIDFont+F3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83923" y="4155168"/>
            <a:ext cx="2895599" cy="22621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pt-BR" sz="1050" dirty="0">
                <a:solidFill>
                  <a:srgbClr val="000000"/>
                </a:solidFill>
                <a:latin typeface="CIDFont+F3"/>
              </a:rPr>
              <a:t>M a i l t o </a:t>
            </a:r>
            <a:r>
              <a:rPr lang="pt-BR" sz="1050" dirty="0" smtClean="0">
                <a:solidFill>
                  <a:srgbClr val="000000"/>
                </a:solidFill>
                <a:latin typeface="CIDFont+F3"/>
              </a:rPr>
              <a:t>:</a:t>
            </a:r>
          </a:p>
          <a:p>
            <a:endParaRPr lang="pt-BR" sz="1050" dirty="0">
              <a:solidFill>
                <a:srgbClr val="000000"/>
              </a:solidFill>
              <a:latin typeface="CIDFont+F3"/>
            </a:endParaRPr>
          </a:p>
          <a:p>
            <a:r>
              <a:rPr lang="pt-BR" sz="1200" b="1" dirty="0">
                <a:solidFill>
                  <a:srgbClr val="000000"/>
                </a:solidFill>
                <a:latin typeface="CIDFont+F3"/>
              </a:rPr>
              <a:t>M i k e </a:t>
            </a:r>
            <a:r>
              <a:rPr lang="pt-BR" sz="1200" b="1" dirty="0" smtClean="0">
                <a:solidFill>
                  <a:srgbClr val="000000"/>
                </a:solidFill>
                <a:latin typeface="CIDFont+F3"/>
              </a:rPr>
              <a:t>  W </a:t>
            </a:r>
            <a:r>
              <a:rPr lang="pt-BR" sz="1200" b="1" dirty="0">
                <a:solidFill>
                  <a:srgbClr val="000000"/>
                </a:solidFill>
                <a:latin typeface="CIDFont+F3"/>
              </a:rPr>
              <a:t>i n e l a n </a:t>
            </a:r>
            <a:r>
              <a:rPr lang="pt-BR" sz="1200" b="1" dirty="0" smtClean="0">
                <a:solidFill>
                  <a:srgbClr val="000000"/>
                </a:solidFill>
                <a:latin typeface="CIDFont+F3"/>
              </a:rPr>
              <a:t>d</a:t>
            </a:r>
          </a:p>
          <a:p>
            <a:endParaRPr lang="pt-BR" sz="1200" b="1" dirty="0">
              <a:solidFill>
                <a:srgbClr val="000000"/>
              </a:solidFill>
              <a:latin typeface="CIDFont+F3"/>
            </a:endParaRPr>
          </a:p>
          <a:p>
            <a:r>
              <a:rPr lang="pt-BR" sz="1200" b="1" dirty="0" smtClean="0">
                <a:solidFill>
                  <a:srgbClr val="000000"/>
                </a:solidFill>
                <a:latin typeface="CIDFont+F3"/>
              </a:rPr>
              <a:t>NC Breeder</a:t>
            </a:r>
            <a:r>
              <a:rPr lang="pt-BR" sz="1200" b="1" dirty="0" smtClean="0">
                <a:solidFill>
                  <a:srgbClr val="000000"/>
                </a:solidFill>
                <a:latin typeface="CIDFont+F4"/>
              </a:rPr>
              <a:t>-</a:t>
            </a:r>
            <a:r>
              <a:rPr lang="pt-BR" sz="1200" b="1" dirty="0" smtClean="0">
                <a:solidFill>
                  <a:srgbClr val="000000"/>
                </a:solidFill>
                <a:latin typeface="CIDFont+F3"/>
              </a:rPr>
              <a:t>Hatchery Association</a:t>
            </a:r>
            <a:endParaRPr lang="pt-BR" sz="1200" b="1" dirty="0">
              <a:solidFill>
                <a:srgbClr val="000000"/>
              </a:solidFill>
              <a:latin typeface="CIDFont+F3"/>
            </a:endParaRPr>
          </a:p>
          <a:p>
            <a:r>
              <a:rPr lang="pt-BR" sz="1200" b="1" dirty="0" smtClean="0">
                <a:solidFill>
                  <a:srgbClr val="000000"/>
                </a:solidFill>
                <a:latin typeface="CIDFont+F3"/>
              </a:rPr>
              <a:t>226 West  Young Street</a:t>
            </a:r>
            <a:endParaRPr lang="pt-BR" sz="1200" b="1" dirty="0">
              <a:solidFill>
                <a:srgbClr val="000000"/>
              </a:solidFill>
              <a:latin typeface="CIDFont+F3"/>
            </a:endParaRPr>
          </a:p>
          <a:p>
            <a:r>
              <a:rPr lang="pt-BR" sz="1200" b="1" dirty="0" smtClean="0">
                <a:solidFill>
                  <a:srgbClr val="000000"/>
                </a:solidFill>
                <a:latin typeface="CIDFont+F3"/>
              </a:rPr>
              <a:t>Rolesville </a:t>
            </a:r>
            <a:r>
              <a:rPr lang="pt-BR" sz="1200" b="1" dirty="0">
                <a:solidFill>
                  <a:srgbClr val="000000"/>
                </a:solidFill>
                <a:latin typeface="CIDFont+F3"/>
              </a:rPr>
              <a:t>, </a:t>
            </a:r>
            <a:r>
              <a:rPr lang="pt-BR" sz="1200" b="1" dirty="0" smtClean="0">
                <a:solidFill>
                  <a:srgbClr val="000000"/>
                </a:solidFill>
                <a:latin typeface="CIDFont+F3"/>
              </a:rPr>
              <a:t>NC 27571</a:t>
            </a:r>
          </a:p>
          <a:p>
            <a:endParaRPr lang="pt-BR" sz="1050" dirty="0">
              <a:solidFill>
                <a:srgbClr val="000000"/>
              </a:solidFill>
              <a:latin typeface="CIDFont+F3"/>
            </a:endParaRPr>
          </a:p>
          <a:p>
            <a:endParaRPr lang="pt-BR" sz="1050" dirty="0">
              <a:solidFill>
                <a:srgbClr val="000000"/>
              </a:solidFill>
              <a:latin typeface="CIDFont+F3"/>
            </a:endParaRPr>
          </a:p>
          <a:p>
            <a:r>
              <a:rPr lang="pt-BR" sz="1050" b="1" dirty="0" smtClean="0">
                <a:solidFill>
                  <a:srgbClr val="000000"/>
                </a:solidFill>
                <a:latin typeface="CIDFont+F3"/>
                <a:hlinkClick r:id="rId2"/>
              </a:rPr>
              <a:t>NC.Breeder.Hatchery@gmail.com</a:t>
            </a:r>
            <a:endParaRPr lang="pt-BR" sz="1050" b="1" dirty="0" smtClean="0">
              <a:solidFill>
                <a:srgbClr val="000000"/>
              </a:solidFill>
              <a:latin typeface="CIDFont+F3"/>
            </a:endParaRPr>
          </a:p>
          <a:p>
            <a:endParaRPr lang="pt-BR" sz="1050" b="1" dirty="0">
              <a:solidFill>
                <a:srgbClr val="000000"/>
              </a:solidFill>
              <a:latin typeface="CIDFont+F3"/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CIDFont+F3"/>
              </a:rPr>
              <a:t>(919-604.6625</a:t>
            </a:r>
            <a:r>
              <a:rPr lang="en-US" dirty="0" smtClean="0">
                <a:solidFill>
                  <a:srgbClr val="000000"/>
                </a:solidFill>
                <a:latin typeface="CIDFont+F3"/>
              </a:rPr>
              <a:t>)</a:t>
            </a:r>
            <a:endParaRPr lang="en-US" dirty="0">
              <a:solidFill>
                <a:srgbClr val="000000"/>
              </a:solidFill>
              <a:latin typeface="CIDFont+F3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528" y="4066628"/>
            <a:ext cx="6321687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200" dirty="0" smtClean="0">
              <a:solidFill>
                <a:srgbClr val="000000"/>
              </a:solidFill>
              <a:latin typeface="CIDFont+F3"/>
            </a:endParaRPr>
          </a:p>
          <a:p>
            <a:r>
              <a:rPr lang="pt-BR" sz="1200" dirty="0" smtClean="0">
                <a:solidFill>
                  <a:srgbClr val="000000"/>
                </a:solidFill>
                <a:latin typeface="CIDFont+F3"/>
              </a:rPr>
              <a:t>Advance  </a:t>
            </a:r>
            <a:r>
              <a:rPr lang="pt-BR" sz="1200" dirty="0" smtClean="0">
                <a:solidFill>
                  <a:srgbClr val="000000"/>
                </a:solidFill>
                <a:latin typeface="CIDFont+F3"/>
              </a:rPr>
              <a:t>registration $ </a:t>
            </a:r>
            <a:r>
              <a:rPr lang="pt-BR" sz="1200" dirty="0" smtClean="0">
                <a:solidFill>
                  <a:srgbClr val="000000"/>
                </a:solidFill>
                <a:latin typeface="CIDFont+F3"/>
              </a:rPr>
              <a:t>75.00 </a:t>
            </a:r>
            <a:r>
              <a:rPr lang="pt-BR" sz="1200" dirty="0" smtClean="0">
                <a:solidFill>
                  <a:srgbClr val="000000"/>
                </a:solidFill>
                <a:latin typeface="CIDFont+F3"/>
              </a:rPr>
              <a:t>per person </a:t>
            </a:r>
            <a:r>
              <a:rPr lang="pt-BR" sz="1200" dirty="0" smtClean="0">
                <a:solidFill>
                  <a:srgbClr val="000000"/>
                </a:solidFill>
                <a:latin typeface="CIDFont+F3"/>
              </a:rPr>
              <a:t> </a:t>
            </a:r>
            <a:r>
              <a:rPr lang="pt-BR" sz="1200" dirty="0" smtClean="0">
                <a:solidFill>
                  <a:srgbClr val="000000"/>
                </a:solidFill>
                <a:latin typeface="CIDFont+F3"/>
              </a:rPr>
              <a:t>(   ) Add check , please do not send money.</a:t>
            </a:r>
          </a:p>
          <a:p>
            <a:r>
              <a:rPr lang="pt-BR" sz="1200" dirty="0" smtClean="0">
                <a:solidFill>
                  <a:srgbClr val="000000"/>
                </a:solidFill>
                <a:latin typeface="CIDFont+F3"/>
              </a:rPr>
              <a:t>Later registration </a:t>
            </a:r>
            <a:r>
              <a:rPr lang="pt-BR" sz="1200" dirty="0" smtClean="0">
                <a:solidFill>
                  <a:srgbClr val="000000"/>
                </a:solidFill>
                <a:latin typeface="CIDFont+F3"/>
              </a:rPr>
              <a:t>$ 100.00 </a:t>
            </a:r>
            <a:r>
              <a:rPr lang="pt-BR" sz="1200" dirty="0" smtClean="0">
                <a:solidFill>
                  <a:srgbClr val="000000"/>
                </a:solidFill>
                <a:latin typeface="CIDFont+F3"/>
              </a:rPr>
              <a:t>per person</a:t>
            </a:r>
          </a:p>
          <a:p>
            <a:r>
              <a:rPr lang="pt-BR" sz="1200" dirty="0" smtClean="0">
                <a:solidFill>
                  <a:srgbClr val="000000"/>
                </a:solidFill>
                <a:latin typeface="CIDFont+F3"/>
              </a:rPr>
              <a:t>Deadline for advance registration is October </a:t>
            </a:r>
            <a:r>
              <a:rPr lang="pt-BR" sz="1200" dirty="0" smtClean="0">
                <a:solidFill>
                  <a:srgbClr val="000000"/>
                </a:solidFill>
                <a:latin typeface="CIDFont+F3"/>
              </a:rPr>
              <a:t>13 (Friday), </a:t>
            </a:r>
            <a:r>
              <a:rPr lang="pt-BR" sz="1200" dirty="0" smtClean="0">
                <a:solidFill>
                  <a:srgbClr val="000000"/>
                </a:solidFill>
                <a:latin typeface="CIDFont+F3"/>
              </a:rPr>
              <a:t>2023</a:t>
            </a:r>
          </a:p>
          <a:p>
            <a:r>
              <a:rPr lang="pt-BR" sz="1200" dirty="0" smtClean="0">
                <a:solidFill>
                  <a:srgbClr val="000000"/>
                </a:solidFill>
                <a:latin typeface="CIDFont+F3"/>
              </a:rPr>
              <a:t>Registration fee includes a catered luncheon on Wednesday, and Hospitality </a:t>
            </a:r>
            <a:r>
              <a:rPr lang="pt-BR" sz="1200" dirty="0" smtClean="0">
                <a:solidFill>
                  <a:srgbClr val="000000"/>
                </a:solidFill>
                <a:latin typeface="CIDFont+F3"/>
              </a:rPr>
              <a:t>reception</a:t>
            </a:r>
          </a:p>
          <a:p>
            <a:endParaRPr lang="pt-BR" sz="1200" dirty="0" smtClean="0">
              <a:solidFill>
                <a:srgbClr val="000000"/>
              </a:solidFill>
              <a:latin typeface="CIDFont+F3"/>
            </a:endParaRPr>
          </a:p>
          <a:p>
            <a:r>
              <a:rPr lang="pt-BR" sz="1200" b="1" dirty="0" smtClean="0">
                <a:solidFill>
                  <a:srgbClr val="000000"/>
                </a:solidFill>
                <a:latin typeface="CIDFont+F3"/>
              </a:rPr>
              <a:t>Hotel accomodation should be made by each individual</a:t>
            </a:r>
          </a:p>
          <a:p>
            <a:endParaRPr lang="pt-BR" sz="1200" dirty="0">
              <a:solidFill>
                <a:srgbClr val="000000"/>
              </a:solidFill>
              <a:latin typeface="CIDFont+F3"/>
            </a:endParaRPr>
          </a:p>
          <a:p>
            <a:r>
              <a:rPr lang="pt-BR" sz="1200" dirty="0" smtClean="0">
                <a:solidFill>
                  <a:srgbClr val="000000"/>
                </a:solidFill>
                <a:latin typeface="CIDFont+F3"/>
              </a:rPr>
              <a:t>Please make the checks payable to </a:t>
            </a:r>
            <a:r>
              <a:rPr lang="pt-BR" sz="1200" dirty="0" smtClean="0">
                <a:solidFill>
                  <a:srgbClr val="000000"/>
                </a:solidFill>
                <a:latin typeface="CIDFont+F3"/>
              </a:rPr>
              <a:t>: </a:t>
            </a:r>
            <a:r>
              <a:rPr lang="pt-BR" sz="1200" b="1" dirty="0" smtClean="0">
                <a:solidFill>
                  <a:srgbClr val="000000"/>
                </a:solidFill>
                <a:latin typeface="CIDFont+F3"/>
              </a:rPr>
              <a:t>North </a:t>
            </a:r>
            <a:r>
              <a:rPr lang="pt-BR" sz="1200" b="1" dirty="0" smtClean="0">
                <a:solidFill>
                  <a:srgbClr val="000000"/>
                </a:solidFill>
                <a:latin typeface="CIDFont+F3"/>
              </a:rPr>
              <a:t>Carolina Breeder Hatchery </a:t>
            </a:r>
            <a:r>
              <a:rPr lang="pt-BR" sz="1200" b="1" dirty="0" smtClean="0">
                <a:solidFill>
                  <a:srgbClr val="000000"/>
                </a:solidFill>
                <a:latin typeface="CIDFont+F3"/>
              </a:rPr>
              <a:t>Association</a:t>
            </a:r>
          </a:p>
          <a:p>
            <a:endParaRPr lang="pt-BR" sz="1000" b="1" dirty="0">
              <a:solidFill>
                <a:srgbClr val="000000"/>
              </a:solidFill>
              <a:latin typeface="CIDFont+F3"/>
            </a:endParaRPr>
          </a:p>
          <a:p>
            <a:r>
              <a:rPr lang="pt-BR" sz="1000" dirty="0" smtClean="0">
                <a:solidFill>
                  <a:srgbClr val="000000"/>
                </a:solidFill>
                <a:latin typeface="CIDFont+F3"/>
              </a:rPr>
              <a:t>*</a:t>
            </a:r>
            <a:r>
              <a:rPr lang="pt-BR" sz="1600" dirty="0" smtClean="0">
                <a:solidFill>
                  <a:srgbClr val="C00000"/>
                </a:solidFill>
                <a:latin typeface="CIDFont+F3"/>
              </a:rPr>
              <a:t>Please, duplicate this form for multiple registrations</a:t>
            </a:r>
            <a:endParaRPr lang="pt-BR" sz="1600" dirty="0">
              <a:solidFill>
                <a:srgbClr val="C00000"/>
              </a:solidFill>
              <a:latin typeface="CIDFont+F6"/>
            </a:endParaRPr>
          </a:p>
        </p:txBody>
      </p:sp>
    </p:spTree>
    <p:extLst>
      <p:ext uri="{BB962C8B-B14F-4D97-AF65-F5344CB8AC3E}">
        <p14:creationId xmlns:p14="http://schemas.microsoft.com/office/powerpoint/2010/main" val="1515332554"/>
      </p:ext>
    </p:extLst>
  </p:cSld>
  <p:clrMapOvr>
    <a:masterClrMapping/>
  </p:clrMapOvr>
</p:sld>
</file>

<file path=ppt/theme/theme1.xml><?xml version="1.0" encoding="utf-8"?>
<a:theme xmlns:a="http://schemas.openxmlformats.org/drawingml/2006/main" name="ncstate-cals-pp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2306</TotalTime>
  <Words>585</Words>
  <Application>Microsoft Office PowerPoint</Application>
  <PresentationFormat>On-screen Show (4:3)</PresentationFormat>
  <Paragraphs>63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ＭＳ Ｐゴシック</vt:lpstr>
      <vt:lpstr>Arial</vt:lpstr>
      <vt:lpstr>Calibri</vt:lpstr>
      <vt:lpstr>CIDFont+F3</vt:lpstr>
      <vt:lpstr>CIDFont+F4</vt:lpstr>
      <vt:lpstr>CIDFont+F6</vt:lpstr>
      <vt:lpstr>ncstate-cals-ppt-template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ramon141x</dc:creator>
  <cp:lastModifiedBy>Ramon Malheiros</cp:lastModifiedBy>
  <cp:revision>187</cp:revision>
  <cp:lastPrinted>2021-03-12T15:57:10Z</cp:lastPrinted>
  <dcterms:created xsi:type="dcterms:W3CDTF">2015-06-18T14:45:55Z</dcterms:created>
  <dcterms:modified xsi:type="dcterms:W3CDTF">2023-08-11T13:08:03Z</dcterms:modified>
</cp:coreProperties>
</file>